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>
        <p:scale>
          <a:sx n="80" d="100"/>
          <a:sy n="80" d="100"/>
        </p:scale>
        <p:origin x="2430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704.61610068000005</c:v>
                </c:pt>
                <c:pt idx="1">
                  <c:v>353.59705416000003</c:v>
                </c:pt>
                <c:pt idx="2">
                  <c:v>674.65110169000002</c:v>
                </c:pt>
                <c:pt idx="3">
                  <c:v>1287.4244071800001</c:v>
                </c:pt>
                <c:pt idx="4">
                  <c:v>1658.78566</c:v>
                </c:pt>
                <c:pt idx="5">
                  <c:v>1286.1585150000001</c:v>
                </c:pt>
                <c:pt idx="6">
                  <c:v>633.93756599999995</c:v>
                </c:pt>
                <c:pt idx="7">
                  <c:v>746.68102999999996</c:v>
                </c:pt>
                <c:pt idx="8">
                  <c:v>210.97808000000001</c:v>
                </c:pt>
                <c:pt idx="9">
                  <c:v>195.8099</c:v>
                </c:pt>
                <c:pt idx="10">
                  <c:v>751.81516399999998</c:v>
                </c:pt>
                <c:pt idx="11">
                  <c:v>1077.8759950000001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MX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5556.71185203</c:v>
                </c:pt>
                <c:pt idx="1">
                  <c:v>1271.9490470000001</c:v>
                </c:pt>
                <c:pt idx="2">
                  <c:v>1532.1465827699999</c:v>
                </c:pt>
                <c:pt idx="3">
                  <c:v>116.43595000999998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7636929230085623E-2"/>
                  <c:y val="-1.0653683154429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4837.7</c:v>
                </c:pt>
                <c:pt idx="1">
                  <c:v>1269.4120419999999</c:v>
                </c:pt>
                <c:pt idx="2">
                  <c:v>1729.8679049100001</c:v>
                </c:pt>
                <c:pt idx="3">
                  <c:v>72.388840000000002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1.0735522140052071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0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4.6009380600223167E-3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-3.0672920400149901E-3"/>
                  <c:y val="-2.4598416326840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1.0735522140052071E-2"/>
                  <c:y val="-7.37952489805224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28781343135787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2674.4690882499999</c:v>
                </c:pt>
                <c:pt idx="1">
                  <c:v>1739.4617241199999</c:v>
                </c:pt>
                <c:pt idx="2">
                  <c:v>2182.9330825000002</c:v>
                </c:pt>
                <c:pt idx="3">
                  <c:v>2602.9185232600003</c:v>
                </c:pt>
                <c:pt idx="4">
                  <c:v>835.94146473000001</c:v>
                </c:pt>
                <c:pt idx="5">
                  <c:v>1252.45497077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1402.93828676</c:v>
                </c:pt>
                <c:pt idx="1">
                  <c:v>1581.9905500099997</c:v>
                </c:pt>
                <c:pt idx="2">
                  <c:v>1596.9988670499997</c:v>
                </c:pt>
                <c:pt idx="3">
                  <c:v>1834.2984039599999</c:v>
                </c:pt>
                <c:pt idx="4">
                  <c:v>1081.6037149200001</c:v>
                </c:pt>
                <c:pt idx="5">
                  <c:v>979.41360911000015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1.8473145840938249E-2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5556711852.0299997</c:v>
                </c:pt>
                <c:pt idx="1">
                  <c:v>1271949047</c:v>
                </c:pt>
                <c:pt idx="2">
                  <c:v>1532146582.77</c:v>
                </c:pt>
                <c:pt idx="3">
                  <c:v>116435950.00999999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5876933795610309E-3"/>
                  <c:y val="-6.1309199570162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3.7848684829765258E-3"/>
                  <c:y val="-3.0970872308957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1320.2676974799999</c:v>
                </c:pt>
                <c:pt idx="1">
                  <c:v>1495.0833306200002</c:v>
                </c:pt>
                <c:pt idx="2">
                  <c:v>1446.89289695</c:v>
                </c:pt>
                <c:pt idx="3">
                  <c:v>1669.1757860299997</c:v>
                </c:pt>
                <c:pt idx="4">
                  <c:v>899.97956438000017</c:v>
                </c:pt>
                <c:pt idx="5">
                  <c:v>901.22422780000011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4931454144433415E-2"/>
                  <c:y val="-7.840075010675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1.8046019384667433E-2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1017.4997529799998</c:v>
                </c:pt>
                <c:pt idx="1">
                  <c:v>775.87294250000002</c:v>
                </c:pt>
                <c:pt idx="2">
                  <c:v>1258.3026725100001</c:v>
                </c:pt>
                <c:pt idx="3">
                  <c:v>1584.17612233</c:v>
                </c:pt>
                <c:pt idx="4">
                  <c:v>779.36045822000006</c:v>
                </c:pt>
                <c:pt idx="5">
                  <c:v>896.98596094999982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5630160060778882E-3"/>
                  <c:y val="-1.0816928915894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-3.5630160060778882E-3"/>
                  <c:y val="5.4085176913890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11288.178853630001</c:v>
                </c:pt>
                <c:pt idx="2" formatCode="#,##0.0">
                  <c:v>9954.7440207099989</c:v>
                </c:pt>
                <c:pt idx="4" formatCode="#,##0.0">
                  <c:v>5991.4561440899997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8477.2434318099986</c:v>
                </c:pt>
                <c:pt idx="2" formatCode="#,##0.0">
                  <c:v>7732.6235032599998</c:v>
                </c:pt>
                <c:pt idx="4" formatCode="#,##0.0">
                  <c:v>6312.1979094900016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7909.4665660000001</c:v>
                </c:pt>
                <c:pt idx="1">
                  <c:v>7513.9932376999996</c:v>
                </c:pt>
                <c:pt idx="2">
                  <c:v>6699.7379513599999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8477.2434318099986</c:v>
                </c:pt>
                <c:pt idx="1">
                  <c:v>7732.6235032599998</c:v>
                </c:pt>
                <c:pt idx="2">
                  <c:v>6312.1979094899998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MX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354.72080855999997</c:v>
                </c:pt>
                <c:pt idx="1">
                  <c:v>387.7778735</c:v>
                </c:pt>
                <c:pt idx="2">
                  <c:v>476.35903384000005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Book Antiqua"/>
                <a:cs typeface="Times New Roman" panose="02020603050405020304" pitchFamily="18" charset="0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s-MX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286.14958256</c:v>
                </c:pt>
                <c:pt idx="1">
                  <c:v>58.571226000000003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5/1/2024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4035"/>
            <a:ext cx="5607050" cy="366071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3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564892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Octubre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Diciembre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2023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515418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Octubre – Diciembre 2023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68" y="1805429"/>
            <a:ext cx="1152880" cy="24237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  <a:endParaRPr lang="es-DO" altLang="es-DO" sz="9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495853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363" y="328613"/>
            <a:ext cx="4365299" cy="120032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Octubre – Diciembre 2023</a:t>
            </a:r>
          </a:p>
          <a:p>
            <a:endParaRPr lang="es-DO" altLang="es-DO" dirty="0"/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02884124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95410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Año 2023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653077616"/>
              </p:ext>
            </p:extLst>
          </p:nvPr>
        </p:nvGraphicFramePr>
        <p:xfrm>
          <a:off x="179512" y="1672208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441982949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2022-2023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643543697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170527734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693723650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2022-2023</a:t>
            </a:r>
            <a:endParaRPr lang="es-ES_tradnl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566468938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2023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Octubre – Diciembre 2023</a:t>
            </a:r>
          </a:p>
          <a:p>
            <a:pPr algn="ctr">
              <a:buFont typeface="Arial" panose="020B0604020202020204" pitchFamily="34" charset="0"/>
              <a:buNone/>
            </a:pPr>
            <a:endParaRPr lang="es-ES" altLang="es-D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10486</TotalTime>
  <Words>271</Words>
  <Application>Microsoft Office PowerPoint</Application>
  <PresentationFormat>Presentación en pantalla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Trimestre Octubre – Diciembre 2023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Leidy Hernandez</cp:lastModifiedBy>
  <cp:revision>717</cp:revision>
  <cp:lastPrinted>2023-10-03T12:50:50Z</cp:lastPrinted>
  <dcterms:created xsi:type="dcterms:W3CDTF">2013-05-14T14:33:38Z</dcterms:created>
  <dcterms:modified xsi:type="dcterms:W3CDTF">2024-01-05T13:12:55Z</dcterms:modified>
</cp:coreProperties>
</file>