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57" r:id="rId3"/>
    <p:sldId id="256" r:id="rId4"/>
    <p:sldId id="258" r:id="rId5"/>
    <p:sldId id="259" r:id="rId6"/>
    <p:sldId id="260" r:id="rId7"/>
    <p:sldId id="261" r:id="rId8"/>
    <p:sldId id="264" r:id="rId9"/>
    <p:sldId id="306" r:id="rId10"/>
    <p:sldId id="26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2" d="100"/>
          <a:sy n="102" d="100"/>
        </p:scale>
        <p:origin x="10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3.7411352442321224E-3"/>
                  <c:y val="2.66342078860743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4.409232307521333E-3"/>
                  <c:y val="-7.9902623658223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5245.0022181499999</c:v>
                </c:pt>
                <c:pt idx="1">
                  <c:v>723.88035622000007</c:v>
                </c:pt>
                <c:pt idx="2">
                  <c:v>871.92315285000006</c:v>
                </c:pt>
                <c:pt idx="3">
                  <c:v>111.83719117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5727.3173101700004</c:v>
                </c:pt>
                <c:pt idx="1">
                  <c:v>1297.35127412</c:v>
                </c:pt>
                <c:pt idx="2">
                  <c:v>1296.5282997100001</c:v>
                </c:pt>
                <c:pt idx="3">
                  <c:v>58.533230000000003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951.05287999999996</c:v>
                </c:pt>
                <c:pt idx="4">
                  <c:v>1121.02964</c:v>
                </c:pt>
                <c:pt idx="5">
                  <c:v>888.66074000000003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ES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4.6009380600223445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-7.6682301000371936E-3"/>
                  <c:y val="-1.9678733061472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1.3802814180066836E-2"/>
                  <c:y val="-1.2299208163420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-3.0672920400149901E-3"/>
                  <c:y val="-1.35291289797622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0" tIns="36000" rIns="0" bIns="19050" anchor="ctr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4.2587176304082153E-2"/>
                      <c:h val="3.8110694422977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9.9686991300483516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1915.2335560399999</c:v>
                </c:pt>
                <c:pt idx="1">
                  <c:v>879.18413968000004</c:v>
                </c:pt>
                <c:pt idx="2">
                  <c:v>1141.8942835799999</c:v>
                </c:pt>
                <c:pt idx="3">
                  <c:v>2765.5726634000002</c:v>
                </c:pt>
                <c:pt idx="4">
                  <c:v>927.77323588000002</c:v>
                </c:pt>
                <c:pt idx="5">
                  <c:v>1247.4014164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1.9014191659863879E-2"/>
                  <c:y val="-1.0588940319593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3132719552899807E-2"/>
                  <c:y val="-1.171349469119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1252.3073309599999</c:v>
                </c:pt>
                <c:pt idx="1">
                  <c:v>414.06994329000003</c:v>
                </c:pt>
                <c:pt idx="2">
                  <c:v>1167.98485833</c:v>
                </c:pt>
                <c:pt idx="3">
                  <c:v>1998.9043457799999</c:v>
                </c:pt>
                <c:pt idx="4">
                  <c:v>1197.37535974</c:v>
                </c:pt>
                <c:pt idx="5">
                  <c:v>922.00108029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9.1425853476596684E-3"/>
                  <c:y val="-3.13778069797801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3.2451627398543008E-2"/>
                  <c:y val="-6.05115056660371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6.866126977954834E-2"/>
                  <c:y val="3.23748750138873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44060977351724"/>
                      <c:h val="0.135831912773580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5245002218.1499996</c:v>
                </c:pt>
                <c:pt idx="1">
                  <c:v>723880356.22000003</c:v>
                </c:pt>
                <c:pt idx="2">
                  <c:v>871923152.85000002</c:v>
                </c:pt>
                <c:pt idx="3">
                  <c:v>111837191.17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1285.6246805000001</c:v>
                </c:pt>
                <c:pt idx="1">
                  <c:v>413.29612684999989</c:v>
                </c:pt>
                <c:pt idx="2">
                  <c:v>1141.47604344</c:v>
                </c:pt>
                <c:pt idx="3">
                  <c:v>1929.7923485199999</c:v>
                </c:pt>
                <c:pt idx="4">
                  <c:v>1184.6013524099999</c:v>
                </c:pt>
                <c:pt idx="5">
                  <c:v>949.87528598000006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-1.32307377957111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1486.1690574900003</c:v>
                </c:pt>
                <c:pt idx="1">
                  <c:v>510.83787376000004</c:v>
                </c:pt>
                <c:pt idx="2">
                  <c:v>1451.3824439399998</c:v>
                </c:pt>
                <c:pt idx="3">
                  <c:v>1861.8259758500001</c:v>
                </c:pt>
                <c:pt idx="4">
                  <c:v>945.90955824000002</c:v>
                </c:pt>
                <c:pt idx="5">
                  <c:v>942.24320862999991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8877.0592949800011</c:v>
                </c:pt>
                <c:pt idx="2" formatCode="#,##0.0">
                  <c:v>8814.44172574</c:v>
                </c:pt>
                <c:pt idx="4" formatCode="#,##0.0">
                  <c:v>7631.7245496100004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6952.6429183899991</c:v>
                </c:pt>
                <c:pt idx="2" formatCode="#,##0.0">
                  <c:v>6904.6658376999985</c:v>
                </c:pt>
                <c:pt idx="4" formatCode="#,##0.0">
                  <c:v>7198.3681179099995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8379.730114</c:v>
                </c:pt>
                <c:pt idx="1">
                  <c:v>8212.1355117200001</c:v>
                </c:pt>
                <c:pt idx="2">
                  <c:v>7483.0260954099995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6952.6429183899991</c:v>
                </c:pt>
                <c:pt idx="1">
                  <c:v>6904.6658376999985</c:v>
                </c:pt>
                <c:pt idx="2">
                  <c:v>7198.3681179099995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0.27018837088086156"/>
                  <c:y val="-6.6190785204412725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33990657144704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7.810805952872168E-3"/>
                  <c:y val="1.557430240103828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4501047504985235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2.7405940707481126E-2"/>
                  <c:y val="-3.4283903999345985E-2"/>
                </c:manualLayout>
              </c:layout>
              <c:tx>
                <c:rich>
                  <a:bodyPr wrap="square" lIns="38100" tIns="72000" rIns="38100" bIns="19050" anchor="ctr">
                    <a:noAutofit/>
                  </a:bodyPr>
                  <a:lstStyle/>
                  <a:p>
                    <a:pPr>
                      <a:defRPr sz="993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C39E034-AD65-4C12-92F6-56DFD0505B1B}" type="CATEGORYNAME">
                      <a:rPr lang="en-US" smtClean="0"/>
                      <a:pPr>
                        <a:defRPr sz="993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[NOMBRE DE CATEGORÍA]</a:t>
                    </a:fld>
                    <a:endParaRPr lang="en-US" dirty="0"/>
                  </a:p>
                  <a:p>
                    <a:pPr>
                      <a:defRPr sz="993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5A01FD5E-E80D-4743-858C-C7A602F27F5A}" type="VALUE">
                      <a:rPr lang="en-US" baseline="0" smtClean="0"/>
                      <a:pPr>
                        <a:defRPr sz="993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>
                <a:noFill/>
                <a:ln w="226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059406256554577"/>
                      <c:h val="0.110210467688943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Agrícola</c:v>
                </c:pt>
                <c:pt idx="1">
                  <c:v>Pecuario</c:v>
                </c:pt>
              </c:strCache>
            </c:strRef>
          </c:cat>
          <c:val>
            <c:numRef>
              <c:f>Hoja1!$B$2:$B$3</c:f>
              <c:numCache>
                <c:formatCode>#,##0.0</c:formatCode>
                <c:ptCount val="2"/>
                <c:pt idx="0">
                  <c:v>52.390008450000003</c:v>
                </c:pt>
                <c:pt idx="1">
                  <c:v>3.625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967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4/7/2025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2184" y="4620724"/>
            <a:ext cx="5850835" cy="3780742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967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7/4/2025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Abril – Junio 2025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800073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Abril - Junio 2025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  <p:sp>
        <p:nvSpPr>
          <p:cNvPr id="5" name="1 Rectángulo">
            <a:extLst>
              <a:ext uri="{FF2B5EF4-FFF2-40B4-BE49-F238E27FC236}">
                <a16:creationId xmlns:a16="http://schemas.microsoft.com/office/drawing/2014/main" id="{D362EB0A-3D62-1D0A-0682-670292569EE8}"/>
              </a:ext>
            </a:extLst>
          </p:cNvPr>
          <p:cNvSpPr/>
          <p:nvPr/>
        </p:nvSpPr>
        <p:spPr>
          <a:xfrm>
            <a:off x="1433513" y="2420888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6998688"/>
              </p:ext>
            </p:extLst>
          </p:nvPr>
        </p:nvGraphicFramePr>
        <p:xfrm>
          <a:off x="0" y="1670825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198960839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2025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976793093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2024-2025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306596639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219421785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49793846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</a:t>
            </a: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2024-2025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24389036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2025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Abril - Junio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10879</TotalTime>
  <Words>252</Words>
  <Application>Microsoft Office PowerPoint</Application>
  <PresentationFormat>Presentación en pantalla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Tema de Office</vt:lpstr>
      <vt:lpstr>Gráficos  Estadísticas Crediticias  Trimestre Abril – Junio 2025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Leidy Hernandez</cp:lastModifiedBy>
  <cp:revision>756</cp:revision>
  <cp:lastPrinted>2024-10-03T15:45:26Z</cp:lastPrinted>
  <dcterms:created xsi:type="dcterms:W3CDTF">2013-05-14T14:33:38Z</dcterms:created>
  <dcterms:modified xsi:type="dcterms:W3CDTF">2025-07-04T14:11:03Z</dcterms:modified>
</cp:coreProperties>
</file>