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57" r:id="rId3"/>
    <p:sldId id="256" r:id="rId4"/>
    <p:sldId id="258" r:id="rId5"/>
    <p:sldId id="259" r:id="rId6"/>
    <p:sldId id="260" r:id="rId7"/>
    <p:sldId id="261" r:id="rId8"/>
    <p:sldId id="264" r:id="rId9"/>
    <p:sldId id="306" r:id="rId10"/>
    <p:sldId id="26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2" d="100"/>
          <a:sy n="102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3774.5114120399999</c:v>
                </c:pt>
                <c:pt idx="1">
                  <c:v>799.31600488999993</c:v>
                </c:pt>
                <c:pt idx="2">
                  <c:v>767.44141377999995</c:v>
                </c:pt>
                <c:pt idx="3">
                  <c:v>115.14600771000001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3623.8393265000004</c:v>
                </c:pt>
                <c:pt idx="1">
                  <c:v>1222.80493144</c:v>
                </c:pt>
                <c:pt idx="2">
                  <c:v>1120.5787533499999</c:v>
                </c:pt>
                <c:pt idx="3">
                  <c:v>68.717830699999993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1053.57581826</c:v>
                </c:pt>
                <c:pt idx="1">
                  <c:v>286.8313</c:v>
                </c:pt>
                <c:pt idx="2">
                  <c:v>381.36680000000001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ES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4.6009380600223445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-7.6682301000371936E-3"/>
                  <c:y val="-2.4598416326840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18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2269168160059509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6.9014070900334746E-3"/>
                  <c:y val="-1.47590497961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1304.4327728899998</c:v>
                </c:pt>
                <c:pt idx="1">
                  <c:v>985.45677149999995</c:v>
                </c:pt>
                <c:pt idx="2">
                  <c:v>1062.8750858200001</c:v>
                </c:pt>
                <c:pt idx="3">
                  <c:v>2064.1273711399999</c:v>
                </c:pt>
                <c:pt idx="4">
                  <c:v>640.33490560000007</c:v>
                </c:pt>
                <c:pt idx="5">
                  <c:v>1172.4328251799998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1.9014191659863879E-2"/>
                  <c:y val="-1.0588940319593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950.00840323</c:v>
                </c:pt>
                <c:pt idx="1">
                  <c:v>463.76426550999997</c:v>
                </c:pt>
                <c:pt idx="2">
                  <c:v>1193.70062876</c:v>
                </c:pt>
                <c:pt idx="3">
                  <c:v>1524.48879274</c:v>
                </c:pt>
                <c:pt idx="4">
                  <c:v>684.15399375000004</c:v>
                </c:pt>
                <c:pt idx="5">
                  <c:v>640.29875443000003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9.1425853476596684E-3"/>
                  <c:y val="-3.13778069797801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3.2451627398543008E-2"/>
                  <c:y val="-6.05115056660371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6.866126977954834E-2"/>
                  <c:y val="3.23748750138873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44060977351724"/>
                      <c:h val="0.135831912773580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3774511412.04</c:v>
                </c:pt>
                <c:pt idx="1">
                  <c:v>799316004.88999999</c:v>
                </c:pt>
                <c:pt idx="2">
                  <c:v>767441413.77999997</c:v>
                </c:pt>
                <c:pt idx="3">
                  <c:v>115146007.71000001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894.53716738000003</c:v>
                </c:pt>
                <c:pt idx="1">
                  <c:v>471.61841656999997</c:v>
                </c:pt>
                <c:pt idx="2">
                  <c:v>1290.57111485</c:v>
                </c:pt>
                <c:pt idx="3">
                  <c:v>1554.34144502</c:v>
                </c:pt>
                <c:pt idx="4">
                  <c:v>680.34316812999998</c:v>
                </c:pt>
                <c:pt idx="5">
                  <c:v>611.96407371000009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-1.32307377957111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1091.9803433200002</c:v>
                </c:pt>
                <c:pt idx="1">
                  <c:v>553.94825483</c:v>
                </c:pt>
                <c:pt idx="2">
                  <c:v>835.05135811000002</c:v>
                </c:pt>
                <c:pt idx="3">
                  <c:v>1476.9126859999999</c:v>
                </c:pt>
                <c:pt idx="4">
                  <c:v>766.35522385000013</c:v>
                </c:pt>
                <c:pt idx="5">
                  <c:v>873.51000267999996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7229.6597321299996</c:v>
                </c:pt>
                <c:pt idx="2" formatCode="#,##0.0">
                  <c:v>7200.8625159699995</c:v>
                </c:pt>
                <c:pt idx="4" formatCode="#,##0.0">
                  <c:v>7179.67989356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5456.4148384199998</c:v>
                </c:pt>
                <c:pt idx="2" formatCode="#,##0.0">
                  <c:v>5503.3753856599997</c:v>
                </c:pt>
                <c:pt idx="4" formatCode="#,##0.0">
                  <c:v>5597.7578687900013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6035.940842</c:v>
                </c:pt>
                <c:pt idx="1">
                  <c:v>5915.2220251600002</c:v>
                </c:pt>
                <c:pt idx="2">
                  <c:v>5518.0557346299993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5456.4148384199998</c:v>
                </c:pt>
                <c:pt idx="1">
                  <c:v>5503.3753856599997</c:v>
                </c:pt>
                <c:pt idx="2">
                  <c:v>5597.7578687900013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8.8330813557204735E-2"/>
                  <c:y val="-6.6190785204412725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33990657144704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2.5130573317030055E-2"/>
                  <c:y val="-2.5957170668397265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4501047504985235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2.7405940707481126E-2"/>
                  <c:y val="-3.4283903999345985E-2"/>
                </c:manualLayout>
              </c:layout>
              <c:tx>
                <c:rich>
                  <a:bodyPr wrap="square" lIns="38100" tIns="72000" rIns="38100" bIns="19050" anchor="ctr">
                    <a:noAutofit/>
                  </a:bodyPr>
                  <a:lstStyle/>
                  <a:p>
                    <a:pPr>
                      <a:defRPr sz="993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C39E034-AD65-4C12-92F6-56DFD0505B1B}" type="CATEGORYNAME">
                      <a:rPr lang="en-US" smtClean="0"/>
                      <a:pPr>
                        <a:defRPr sz="993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[NOMBRE DE CATEGORÍA]</a:t>
                    </a:fld>
                    <a:endParaRPr lang="en-US" dirty="0"/>
                  </a:p>
                  <a:p>
                    <a:pPr>
                      <a:defRPr sz="993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5A01FD5E-E80D-4743-858C-C7A602F27F5A}" type="VALUE">
                      <a:rPr lang="en-US" baseline="0" smtClean="0"/>
                      <a:pPr>
                        <a:defRPr sz="993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>
                <a:noFill/>
                <a:ln w="226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059406256554577"/>
                      <c:h val="0.110210467688943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Agrícola</c:v>
                </c:pt>
                <c:pt idx="1">
                  <c:v>Pecuario</c:v>
                </c:pt>
              </c:strCache>
            </c:strRef>
          </c:cat>
          <c:val>
            <c:numRef>
              <c:f>Hoja1!$B$2:$B$3</c:f>
              <c:numCache>
                <c:formatCode>#,##0.0</c:formatCode>
                <c:ptCount val="2"/>
                <c:pt idx="0">
                  <c:v>31.749349579999997</c:v>
                </c:pt>
                <c:pt idx="1">
                  <c:v>7.7814629999999996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967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2/4/2025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2184" y="4620724"/>
            <a:ext cx="5850835" cy="3780742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967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Enero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Marzo 2025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341120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Enero – Marzo 2025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  <p:sp>
        <p:nvSpPr>
          <p:cNvPr id="5" name="1 Rectángulo">
            <a:extLst>
              <a:ext uri="{FF2B5EF4-FFF2-40B4-BE49-F238E27FC236}">
                <a16:creationId xmlns:a16="http://schemas.microsoft.com/office/drawing/2014/main" id="{D362EB0A-3D62-1D0A-0682-670292569EE8}"/>
              </a:ext>
            </a:extLst>
          </p:cNvPr>
          <p:cNvSpPr/>
          <p:nvPr/>
        </p:nvSpPr>
        <p:spPr>
          <a:xfrm>
            <a:off x="1058985" y="227687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651309261"/>
              </p:ext>
            </p:extLst>
          </p:nvPr>
        </p:nvGraphicFramePr>
        <p:xfrm>
          <a:off x="0" y="1670825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74464599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2025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486397400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2024-2025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28238687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574471352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573929086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2024-2025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73534217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10847</TotalTime>
  <Words>252</Words>
  <Application>Microsoft Office PowerPoint</Application>
  <PresentationFormat>Presentación en pantalla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Tema de Office</vt:lpstr>
      <vt:lpstr>Gráficos  Estadísticas Crediticias  Trimestre Enero – Marzo 2025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Leidy Hernandez</cp:lastModifiedBy>
  <cp:revision>751</cp:revision>
  <cp:lastPrinted>2024-10-03T15:45:26Z</cp:lastPrinted>
  <dcterms:created xsi:type="dcterms:W3CDTF">2013-05-14T14:33:38Z</dcterms:created>
  <dcterms:modified xsi:type="dcterms:W3CDTF">2025-04-02T19:01:19Z</dcterms:modified>
</cp:coreProperties>
</file>